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715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64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8012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021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7740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918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469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66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565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123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782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42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273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474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92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521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E1DD6-3F3F-443F-BCC4-31A1592E3D22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3C4178C-8B07-47A6-8AD6-D4031DEC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32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3296" y="357448"/>
            <a:ext cx="8268601" cy="118040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10-б педагогического класса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Шакирзянова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Азалия, Нуриева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Адиля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Гордеева Камилла приняли участие на очном этапе Республиканской психолого-педагогической олимпиады "Педагогика- первое и высшее из искусств", организованной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Елабужским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институтом (филиал) ФГАОУ ВПО "Казанский (Приволжский) федеральный университет"/ 10- б  педагогик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сыйныф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Шакирҗанова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Азалия, Нуриева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Адилә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Гордеева Камилла «Педагогика-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сәнгатьнең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югары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төре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республика психология - педагогика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олимпиадасында</a:t>
            </a:r>
            <a:r>
              <a:rPr lang="ru-RU" sz="1300" b="0" i="0" dirty="0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0" i="0" dirty="0" err="1" smtClean="0">
                <a:solidFill>
                  <a:srgbClr val="2C2D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катнаштылар</a:t>
            </a:r>
            <a:r>
              <a:rPr lang="ru-RU" sz="13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1000" y="1981223"/>
            <a:ext cx="3364115" cy="2518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35334" y="2548850"/>
            <a:ext cx="4313238" cy="3228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296" y="100442"/>
            <a:ext cx="1579001" cy="8900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1883" y="66912"/>
            <a:ext cx="1707028" cy="9571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1570" y="4181917"/>
            <a:ext cx="1949475" cy="2601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7455" y="4494388"/>
            <a:ext cx="2787760" cy="2085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3494" y="1921547"/>
            <a:ext cx="2995578" cy="2241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23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</TotalTime>
  <Words>0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 Обучающиеся 10-б педагогического класса Шакирзянова Азалия, Нуриева Адиля, Гордеева Камилла приняли участие на очном этапе Республиканской психолого-педагогической олимпиады "Педагогика- первое и высшее из искусств", организованной Елабужским институтом (филиал) ФГАОУ ВПО "Казанский (Приволжский) федеральный университет"/ 10- б  педагогик сыйныф укучылары Шакирҗанова Азалия, Нуриева Адилә, Гордеева Камилла «Педагогика-сәнгатьнең беренче һәм иң югары төре" республика психология - педагогика олимпиадасында катнаштылар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2023-02-22T10:29:31Z</dcterms:created>
  <dcterms:modified xsi:type="dcterms:W3CDTF">2023-02-22T10:36:09Z</dcterms:modified>
</cp:coreProperties>
</file>